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Merriweather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Merriweather-regular.fntdata"/><Relationship Id="rId13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11" Type="http://schemas.openxmlformats.org/officeDocument/2006/relationships/font" Target="fonts/Merriweather-boldItalic.fntdata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0" Type="http://schemas.openxmlformats.org/officeDocument/2006/relationships/font" Target="fonts/Merriweather-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Merriweather-bold.fntdata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13156ae3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13156ae3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34475" y="76200"/>
            <a:ext cx="5692500" cy="4941900"/>
          </a:xfrm>
          <a:prstGeom prst="ellipse">
            <a:avLst/>
          </a:prstGeom>
          <a:solidFill>
            <a:srgbClr val="1C458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Given - attributes we are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Born with and have no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Control over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3044625" y="795625"/>
            <a:ext cx="4139400" cy="3657600"/>
          </a:xfrm>
          <a:prstGeom prst="ellipse">
            <a:avLst/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Chosen - Characteristics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We choose to describe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Our status, traits &amp; skills.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5816325" y="1470175"/>
            <a:ext cx="3015600" cy="2308500"/>
          </a:xfrm>
          <a:prstGeom prst="ellipse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Core - Traits, behaviors or </a:t>
            </a:r>
            <a:r>
              <a:rPr lang="en"/>
              <a:t>attitudes</a:t>
            </a:r>
            <a:r>
              <a:rPr lang="en"/>
              <a:t> that make us unique.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887075" y="164727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887075" y="58942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777250" y="3319200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501150" y="79562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12375" y="169657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851700" y="147017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740075" y="129637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572000" y="3599350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588125" y="312422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Trait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7035050" y="312422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Trait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288300" y="187037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Trait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219275" y="1938625"/>
            <a:ext cx="14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Trait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erriweather"/>
                <a:ea typeface="Merriweather"/>
                <a:cs typeface="Merriweather"/>
                <a:sym typeface="Merriweather"/>
              </a:rPr>
              <a:t>Social Identity Map Reflection 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Based on your map, are you more likely to conduct research for your project, or participate in civic action? Why?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Based on your map, what types of civic actions do you think best match your social identity? Why?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F9AF8C79-2977-4BA8-8EAA-9C5507123F62}"/>
</file>

<file path=customXml/itemProps2.xml><?xml version="1.0" encoding="utf-8"?>
<ds:datastoreItem xmlns:ds="http://schemas.openxmlformats.org/officeDocument/2006/customXml" ds:itemID="{6B17D53E-8652-40CA-8F52-E668E005088D}"/>
</file>

<file path=customXml/itemProps3.xml><?xml version="1.0" encoding="utf-8"?>
<ds:datastoreItem xmlns:ds="http://schemas.openxmlformats.org/officeDocument/2006/customXml" ds:itemID="{A3AE4483-4255-4ACC-85EA-E76F4B7BFC2C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